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94" r:id="rId3"/>
    <p:sldId id="286" r:id="rId4"/>
    <p:sldId id="289" r:id="rId5"/>
    <p:sldId id="283" r:id="rId6"/>
    <p:sldId id="295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86116DB8-20BB-4340-9601-2303C1A77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110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EAEE075A-2462-4A82-86CD-D27691200B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5361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DE483B9F-D47C-499C-951E-ED96EA82EF6C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E32736AA-356C-435E-9B05-1E6DB264D444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65BB1379-A46E-4D89-BF82-B54D2FEE0D86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264D513A-4CAC-4A0C-8228-A1EA57BFC4A6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82C31EB0-593C-4375-86D4-B73DD9195BE6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64AB885D-10F9-4142-B619-73A57677CF5D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321033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89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我是黑夜行人，星光朦朧前引；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I, pilgrim of the night; His star so faintly steers.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雖然黑暗四圍緊壓我身，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Although the darkness has enveloped me,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難掩星光輝映。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Its glimmer still appears!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692721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H385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我是黑夜行人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-104" charset="0"/>
                <a:ea typeface="新細明體" pitchFamily="-10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300" dirty="0">
                <a:latin typeface="Arial Narrow" pitchFamily="-10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I, PILGRIM OF THE NIGHT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荊剌我足使我傷痛難忍，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Thru piercing thorns I walk in agony,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迫我緊靠我神；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God I must draw near.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有時深夜歌唱，聲聞天庭，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song at midnight gloom shall rise to Thee,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經常堅忍無聲，經常堅忍無聲。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silence I endure, in silence I endure.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我是黑夜行人，祂聲甦我疲魂；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I, pilgrim of the night; His voice my soul revives.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野地陷阱密佈，使我心驚，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Though snares around me cause my heart to fear,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幸祂能手引領。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hand does surely guide.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一路遭遇使我膽怯意冷，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Though tests along my way cause hopeless drear,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得祂慈聲慰問；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voice my heart consoles.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祂手光線射出醫治大能，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With healing in His wings my Lord appears,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祂手繞我胸頸，祂手繞我胸頸。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Embracing me in love, embracing me in love.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30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我是黑夜行人，晨光逐漸露影，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I, pilgrim of the night; the twilight’s </a:t>
            </a:r>
            <a:r>
              <a:rPr lang="en-US" altLang="zh-TW" dirty="0" err="1">
                <a:ea typeface="標楷體" pitchFamily="65" charset="-120"/>
              </a:rPr>
              <a:t>flick’ring</a:t>
            </a:r>
            <a:r>
              <a:rPr lang="en-US" altLang="zh-TW" dirty="0">
                <a:ea typeface="標楷體" pitchFamily="65" charset="-120"/>
              </a:rPr>
              <a:t> on.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我眼流淚，我魂爆發歡聲，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Though weeping, still my soul bursts with delight  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遙見恩主慈容。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His radiance I behold!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回顧來程，臉上猶留淚痕，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With tear-stained face I glance back thru the night;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一切已近尾聲；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My journey nears its close,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前面榮耀正在急速降臨，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Descending is the glory, O, so bright!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我要向主急奔，我要向主急奔。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Him I swiftly run! To Him I swiftly run!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6623</TotalTime>
  <Words>417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H385  我是黑夜行人   I, PILGRIM OF THE NIGHT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137</cp:revision>
  <dcterms:created xsi:type="dcterms:W3CDTF">2001-04-19T19:07:54Z</dcterms:created>
  <dcterms:modified xsi:type="dcterms:W3CDTF">2017-08-05T21:02:36Z</dcterms:modified>
</cp:coreProperties>
</file>